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6"/>
  </p:notesMasterIdLst>
  <p:sldIdLst>
    <p:sldId id="256" r:id="rId4"/>
    <p:sldId id="300" r:id="rId5"/>
    <p:sldId id="301" r:id="rId6"/>
    <p:sldId id="302" r:id="rId7"/>
    <p:sldId id="303" r:id="rId8"/>
    <p:sldId id="336" r:id="rId9"/>
    <p:sldId id="337" r:id="rId10"/>
    <p:sldId id="304" r:id="rId11"/>
    <p:sldId id="323" r:id="rId12"/>
    <p:sldId id="332" r:id="rId13"/>
    <p:sldId id="333" r:id="rId14"/>
    <p:sldId id="334" r:id="rId15"/>
    <p:sldId id="335" r:id="rId16"/>
    <p:sldId id="342" r:id="rId17"/>
    <p:sldId id="320" r:id="rId18"/>
    <p:sldId id="327" r:id="rId19"/>
    <p:sldId id="321" r:id="rId20"/>
    <p:sldId id="328" r:id="rId21"/>
    <p:sldId id="324" r:id="rId22"/>
    <p:sldId id="322" r:id="rId23"/>
    <p:sldId id="326" r:id="rId24"/>
    <p:sldId id="307" r:id="rId25"/>
    <p:sldId id="341" r:id="rId26"/>
    <p:sldId id="308" r:id="rId27"/>
    <p:sldId id="309" r:id="rId28"/>
    <p:sldId id="310" r:id="rId29"/>
    <p:sldId id="339" r:id="rId30"/>
    <p:sldId id="311" r:id="rId31"/>
    <p:sldId id="313" r:id="rId32"/>
    <p:sldId id="314" r:id="rId33"/>
    <p:sldId id="343" r:id="rId34"/>
    <p:sldId id="330" r:id="rId35"/>
    <p:sldId id="316" r:id="rId36"/>
    <p:sldId id="317" r:id="rId37"/>
    <p:sldId id="344" r:id="rId38"/>
    <p:sldId id="346" r:id="rId39"/>
    <p:sldId id="347" r:id="rId40"/>
    <p:sldId id="345" r:id="rId41"/>
    <p:sldId id="318" r:id="rId42"/>
    <p:sldId id="319" r:id="rId43"/>
    <p:sldId id="325" r:id="rId44"/>
    <p:sldId id="265" r:id="rId4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42A"/>
    <a:srgbClr val="FF99CC"/>
    <a:srgbClr val="E46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33" autoAdjust="0"/>
  </p:normalViewPr>
  <p:slideViewPr>
    <p:cSldViewPr>
      <p:cViewPr>
        <p:scale>
          <a:sx n="98" d="100"/>
          <a:sy n="98" d="100"/>
        </p:scale>
        <p:origin x="-57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pieChart>
        <c:varyColors val="1"/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pPr/>
              <a:t>2019-11-29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58200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61915711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9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954748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4410801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91039647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9031280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565709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796964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2018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598099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C22286-2C30-4CEC-9D28-2B0E3D1D005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EB2E61-F0D7-4817-BA86-5B646BFA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88893413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94743319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7752612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597295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047034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alphaModFix amt="2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56" r:id="rId20"/>
  </p:sldLayoutIdLst>
  <p:transition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</p:sldLayoutIdLst>
  <p:transition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e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657350"/>
            <a:ext cx="5334000" cy="1808583"/>
          </a:xfrm>
        </p:spPr>
        <p:txBody>
          <a:bodyPr/>
          <a:lstStyle/>
          <a:p>
            <a:pPr lvl="0"/>
            <a:r>
              <a:rPr lang="en-US" altLang="ko-KR" sz="4800" dirty="0" smtClean="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WELCOME!</a:t>
            </a:r>
          </a:p>
          <a:p>
            <a:pPr lvl="0"/>
            <a:r>
              <a:rPr lang="en-GB" sz="4800" dirty="0" smtClean="0">
                <a:solidFill>
                  <a:srgbClr val="CC0000"/>
                </a:solidFill>
                <a:latin typeface="Lucida Calligraphy" pitchFamily="66" charset="0"/>
              </a:rPr>
              <a:t>Welcome to </a:t>
            </a:r>
            <a:r>
              <a:rPr lang="en-GB" sz="4800" dirty="0" err="1" smtClean="0">
                <a:solidFill>
                  <a:srgbClr val="CC0000"/>
                </a:solidFill>
                <a:latin typeface="Lucida Calligraphy" pitchFamily="66" charset="0"/>
              </a:rPr>
              <a:t>Cpc</a:t>
            </a:r>
            <a:r>
              <a:rPr lang="en-US" altLang="ko-KR" sz="4800" dirty="0" smtClean="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</a:p>
          <a:p>
            <a:pPr lvl="0"/>
            <a:r>
              <a:rPr lang="en-US" altLang="ko-KR" sz="4800" dirty="0" smtClean="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NEW BATCH 2019-22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3796" y="3012181"/>
            <a:ext cx="3795604" cy="85496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en-US" altLang="ko-K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895350"/>
            <a:ext cx="6172200" cy="3352800"/>
            <a:chOff x="2267744" y="1052736"/>
            <a:chExt cx="4122204" cy="4122204"/>
          </a:xfrm>
        </p:grpSpPr>
        <p:sp>
          <p:nvSpPr>
            <p:cNvPr id="7" name="Oval 6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895351"/>
            <a:chOff x="0" y="0"/>
            <a:chExt cx="9144000" cy="89535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8953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Chandil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Polytechnic,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Chandil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(Established By Govt. Of Jharkhand And Run By </a:t>
              </a:r>
            </a:p>
            <a:p>
              <a:pPr algn="ctr"/>
              <a:r>
                <a:rPr lang="en-US" sz="1200" b="1" dirty="0" err="1" smtClean="0">
                  <a:latin typeface="Times New Roman" pitchFamily="18" charset="0"/>
                  <a:cs typeface="Times New Roman" pitchFamily="18" charset="0"/>
                </a:rPr>
                <a:t>Gurunanak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Polytechnic Foundation Under PPP Mode</a:t>
              </a:r>
              <a:r>
                <a:rPr lang="en-US" sz="1200" b="1" dirty="0" smtClean="0"/>
                <a:t>)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895350"/>
            </a:xfrm>
            <a:prstGeom prst="rect">
              <a:avLst/>
            </a:prstGeom>
            <a:grpFill/>
          </p:spPr>
        </p:pic>
      </p:grpSp>
      <p:grpSp>
        <p:nvGrpSpPr>
          <p:cNvPr id="15" name="Group 14"/>
          <p:cNvGrpSpPr/>
          <p:nvPr/>
        </p:nvGrpSpPr>
        <p:grpSpPr>
          <a:xfrm>
            <a:off x="0" y="4476750"/>
            <a:ext cx="9144000" cy="666750"/>
            <a:chOff x="0" y="4476750"/>
            <a:chExt cx="9144000" cy="666750"/>
          </a:xfrm>
          <a:solidFill>
            <a:srgbClr val="92D050"/>
          </a:solidFill>
        </p:grpSpPr>
        <p:sp>
          <p:nvSpPr>
            <p:cNvPr id="10" name="Rectangle 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sbe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552950"/>
              <a:ext cx="609600" cy="5334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 descr="aicte-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4552950"/>
              <a:ext cx="533400" cy="5334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6" name="Picture 15" descr="Chandil Polytechnic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3350"/>
            <a:ext cx="666750" cy="66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71841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3"/>
            <a:endParaRPr lang="en-US" sz="1600" dirty="0" smtClean="0"/>
          </a:p>
          <a:p>
            <a:pPr lvl="4">
              <a:buNone/>
            </a:pPr>
            <a:endParaRPr lang="en-US" sz="16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Buildings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70905_082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047750"/>
            <a:ext cx="57912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Buildings …….(</a:t>
            </a:r>
            <a:r>
              <a:rPr lang="en-US" sz="2800" dirty="0" smtClean="0">
                <a:solidFill>
                  <a:schemeClr val="bg1"/>
                </a:solidFill>
              </a:rPr>
              <a:t>Academic Building)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70905_093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895350"/>
            <a:ext cx="5334000" cy="3848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Buildings …….(Faculty quarter)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70905_082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895350"/>
            <a:ext cx="51816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Buildings …….(Boys Hostel)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70905_084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857250"/>
            <a:ext cx="5105400" cy="3829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565922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Sanctioned seat : 300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Branches : 5</a:t>
            </a:r>
          </a:p>
          <a:p>
            <a:pPr marL="688975" indent="-344488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Civil Engineering</a:t>
            </a:r>
          </a:p>
          <a:p>
            <a:pPr marL="688975" indent="-344488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Electrical Engineering</a:t>
            </a:r>
          </a:p>
          <a:p>
            <a:pPr marL="688975" indent="-344488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Electrical and Electronics</a:t>
            </a:r>
          </a:p>
          <a:p>
            <a:pPr marL="688975" indent="-344488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marL="688975" indent="-344488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Mechanical Engineering - Automobile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Each having 60 seats</a:t>
            </a:r>
            <a:endParaRPr lang="en-US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Intake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         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895350"/>
            <a:ext cx="487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1</a:t>
            </a:r>
            <a:r>
              <a:rPr lang="en-US" sz="3200" baseline="30000" dirty="0" smtClean="0">
                <a:solidFill>
                  <a:srgbClr val="7030A0"/>
                </a:solidFill>
              </a:rPr>
              <a:t>st</a:t>
            </a:r>
            <a:r>
              <a:rPr lang="en-US" sz="3200" dirty="0" smtClean="0">
                <a:solidFill>
                  <a:srgbClr val="7030A0"/>
                </a:solidFill>
              </a:rPr>
              <a:t> Year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Physics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Chemistry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Computer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Workshop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Language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Drawing Lab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      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hart 8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C:\Users\DELL\Desktop\Extra\New folder (2)\IMG_20180403_110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819150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9600" y="1123950"/>
            <a:ext cx="8001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endParaRPr lang="en-US" altLang="ko-KR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atinLnBrk="0">
              <a:defRPr/>
            </a:pPr>
            <a:endParaRPr lang="en-US" altLang="ko-K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80403_112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0477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</a:rPr>
              <a:t>Laboratory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403_11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819150"/>
            <a:ext cx="4851400" cy="36385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-152400" y="-158115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-152400" y="-158115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0" y="-158115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20180403_114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819150"/>
            <a:ext cx="6781800" cy="381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err="1" smtClean="0">
                <a:solidFill>
                  <a:srgbClr val="FF0000"/>
                </a:solidFill>
              </a:rPr>
              <a:t>Chandil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Polytechnic, Chandil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43350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</a:rPr>
              <a:t>November </a:t>
            </a:r>
            <a:r>
              <a:rPr lang="en-US" sz="2800" b="1" dirty="0" smtClean="0">
                <a:solidFill>
                  <a:srgbClr val="CC00CC"/>
                </a:solidFill>
              </a:rPr>
              <a:t>2</a:t>
            </a:r>
            <a:r>
              <a:rPr lang="en-US" sz="2800" b="1" dirty="0" smtClean="0">
                <a:solidFill>
                  <a:srgbClr val="CC00CC"/>
                </a:solidFill>
              </a:rPr>
              <a:t>9</a:t>
            </a:r>
            <a:r>
              <a:rPr lang="en-US" sz="2800" b="1" dirty="0" smtClean="0">
                <a:solidFill>
                  <a:srgbClr val="CC00CC"/>
                </a:solidFill>
              </a:rPr>
              <a:t>, </a:t>
            </a:r>
            <a:r>
              <a:rPr lang="en-US" sz="2800" b="1" dirty="0" smtClean="0">
                <a:solidFill>
                  <a:srgbClr val="CC00CC"/>
                </a:solidFill>
              </a:rPr>
              <a:t>2019</a:t>
            </a:r>
            <a:endParaRPr lang="en-US" sz="2800" b="1" dirty="0">
              <a:solidFill>
                <a:srgbClr val="CC00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10" name="Rectangle 9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1" name="Picture 10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403_11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895350"/>
            <a:ext cx="6400800" cy="3714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130_121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895350"/>
            <a:ext cx="5562600" cy="3543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80130_121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123950"/>
            <a:ext cx="5562600" cy="36385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62000" y="97155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Departmental Laboratory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1.Mechanical Labs.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2.Civil Labs.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3.Electrical Labs.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4.EEE Labs.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5.ME-Auto Labs.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6600"/>
                </a:solidFill>
              </a:rPr>
              <a:t>Two separate committees</a:t>
            </a:r>
          </a:p>
          <a:p>
            <a:pPr marL="854075" indent="-16510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C00CC"/>
                </a:solidFill>
              </a:rPr>
              <a:t>Examination committee</a:t>
            </a:r>
          </a:p>
          <a:p>
            <a:pPr marL="854075" indent="-165100">
              <a:buFont typeface="+mj-lt"/>
              <a:buAutoNum type="romanLcPeriod"/>
            </a:pPr>
            <a:r>
              <a:rPr lang="en-US" dirty="0" smtClean="0">
                <a:solidFill>
                  <a:srgbClr val="CC00CC"/>
                </a:solidFill>
              </a:rPr>
              <a:t> Academic Committee</a:t>
            </a:r>
          </a:p>
          <a:p>
            <a:pPr marL="1379538" indent="-465138">
              <a:buBlip>
                <a:blip r:embed="rId2"/>
              </a:buBlip>
            </a:pPr>
            <a:r>
              <a:rPr lang="en-US" dirty="0" smtClean="0">
                <a:solidFill>
                  <a:srgbClr val="FF3300"/>
                </a:solidFill>
              </a:rPr>
              <a:t>Work with defined responsibilities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Academic Activities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sz="4400" dirty="0" smtClean="0"/>
              <a:t>Two internal tests</a:t>
            </a:r>
          </a:p>
          <a:p>
            <a:r>
              <a:rPr lang="en-US" sz="4400" dirty="0" smtClean="0"/>
              <a:t>Internal Viva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75% attendance 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Academic… cont..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5300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 to 1</a:t>
            </a:r>
            <a:r>
              <a:rPr lang="en-US" baseline="30000" dirty="0" smtClean="0">
                <a:solidFill>
                  <a:srgbClr val="FF0000"/>
                </a:solidFill>
              </a:rPr>
              <a:t>st 	</a:t>
            </a:r>
            <a:r>
              <a:rPr lang="en-US" dirty="0" smtClean="0">
                <a:solidFill>
                  <a:srgbClr val="FF0000"/>
                </a:solidFill>
              </a:rPr>
              <a:t>semester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Subjects</a:t>
            </a:r>
          </a:p>
          <a:p>
            <a:r>
              <a:rPr lang="en-US" dirty="0" smtClean="0"/>
              <a:t> Communication Skill – I </a:t>
            </a:r>
          </a:p>
          <a:p>
            <a:r>
              <a:rPr lang="en-US" dirty="0" smtClean="0"/>
              <a:t> Engineering Math – I 	</a:t>
            </a:r>
          </a:p>
          <a:p>
            <a:r>
              <a:rPr lang="en-US" dirty="0" smtClean="0"/>
              <a:t> Engineering Physics - I 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Engineering Chemistry – I 	</a:t>
            </a:r>
          </a:p>
          <a:p>
            <a:r>
              <a:rPr lang="en-US" dirty="0" smtClean="0"/>
              <a:t>  Engineering Graphics – I </a:t>
            </a:r>
            <a:r>
              <a:rPr lang="en-US" dirty="0" err="1" smtClean="0"/>
              <a:t>Th</a:t>
            </a:r>
            <a:r>
              <a:rPr lang="en-US" dirty="0" smtClean="0"/>
              <a:t> 	</a:t>
            </a:r>
          </a:p>
          <a:p>
            <a:r>
              <a:rPr lang="en-US" dirty="0" smtClean="0"/>
              <a:t> Fundamental of Computer 	</a:t>
            </a:r>
          </a:p>
          <a:p>
            <a:r>
              <a:rPr lang="en-US" dirty="0" smtClean="0"/>
              <a:t>  Workshop - I 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1"/>
            <a:ext cx="8839200" cy="339447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</a:rPr>
              <a:t>Sports Committee </a:t>
            </a:r>
            <a:r>
              <a:rPr lang="en-US" dirty="0" smtClean="0">
                <a:solidFill>
                  <a:srgbClr val="CC00CC"/>
                </a:solidFill>
              </a:rPr>
              <a:t>: </a:t>
            </a:r>
            <a:r>
              <a:rPr lang="en-US" sz="2800" dirty="0" smtClean="0">
                <a:solidFill>
                  <a:srgbClr val="CC00CC"/>
                </a:solidFill>
              </a:rPr>
              <a:t>Takes care of sports activities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</a:rPr>
              <a:t>Hostel and Mess  committee</a:t>
            </a:r>
            <a:r>
              <a:rPr lang="en-US" dirty="0" smtClean="0">
                <a:solidFill>
                  <a:srgbClr val="CC00CC"/>
                </a:solidFill>
              </a:rPr>
              <a:t>: </a:t>
            </a:r>
            <a:r>
              <a:rPr lang="en-US" sz="2800" dirty="0" smtClean="0">
                <a:solidFill>
                  <a:srgbClr val="CC00CC"/>
                </a:solidFill>
              </a:rPr>
              <a:t>looks after the      hostel  maintenance and the quality of food being    served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>
              <a:solidFill>
                <a:srgbClr val="CC00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Other Activities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762000" y="112395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Cultural committee</a:t>
            </a:r>
            <a:r>
              <a:rPr lang="en-US" sz="2800" dirty="0" smtClean="0">
                <a:solidFill>
                  <a:srgbClr val="CC00CC"/>
                </a:solidFill>
              </a:rPr>
              <a:t>: Takes care of cultural   activities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</a:rPr>
              <a:t> </a:t>
            </a:r>
          </a:p>
          <a:p>
            <a:pPr>
              <a:buBlip>
                <a:blip r:embed="rId4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Other Committees.</a:t>
            </a:r>
            <a:endParaRPr lang="en-US" sz="2800" dirty="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52750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Approved by AICTE and           Affiliated to JUT</a:t>
            </a:r>
            <a:endParaRPr lang="en-US" sz="3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  <a:endParaRPr lang="en-US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895350"/>
            <a:ext cx="1866900" cy="1866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3394472"/>
          </a:xfrm>
        </p:spPr>
        <p:txBody>
          <a:bodyPr/>
          <a:lstStyle/>
          <a:p>
            <a:pPr marL="749300" indent="-179388">
              <a:spcBef>
                <a:spcPts val="180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1123950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College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Campus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Hostel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Mess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Library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Examination rules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2296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FF0000"/>
                </a:solidFill>
              </a:rPr>
              <a:t>CPC is Ragging Free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Anti Ragging Committee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Anti Ragging Squad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3394472"/>
          </a:xfrm>
        </p:spPr>
        <p:txBody>
          <a:bodyPr/>
          <a:lstStyle/>
          <a:p>
            <a:pPr marL="749300" indent="-179388">
              <a:spcBef>
                <a:spcPts val="180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92D050"/>
              </a:solidFill>
            </a:endParaRPr>
          </a:p>
          <a:p>
            <a:pPr marL="749300" indent="-179388">
              <a:spcBef>
                <a:spcPts val="180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1047750"/>
            <a:ext cx="36060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Other Activities</a:t>
            </a:r>
          </a:p>
          <a:p>
            <a:endParaRPr lang="en-US" dirty="0"/>
          </a:p>
        </p:txBody>
      </p:sp>
      <p:pic>
        <p:nvPicPr>
          <p:cNvPr id="10" name="Picture 9" descr="20190716_102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733550"/>
            <a:ext cx="3251200" cy="2438400"/>
          </a:xfrm>
          <a:prstGeom prst="rect">
            <a:avLst/>
          </a:prstGeom>
        </p:spPr>
      </p:pic>
      <p:pic>
        <p:nvPicPr>
          <p:cNvPr id="11" name="Picture 10" descr="20190716_134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733550"/>
            <a:ext cx="3048000" cy="2438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0181221125444__MG_0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2950"/>
            <a:ext cx="5715000" cy="3810000"/>
          </a:xfr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prabhat kha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6360" y="742950"/>
            <a:ext cx="3977640" cy="40431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indent="-285750">
              <a:spcBef>
                <a:spcPts val="600"/>
              </a:spcBef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20181220_1349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81915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indent="-285750">
              <a:spcBef>
                <a:spcPts val="600"/>
              </a:spcBef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0181002_101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81915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indent="-285750">
              <a:spcBef>
                <a:spcPts val="600"/>
              </a:spcBef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0190328_11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66750"/>
            <a:ext cx="4267200" cy="2971800"/>
          </a:xfrm>
          <a:prstGeom prst="rect">
            <a:avLst/>
          </a:prstGeom>
        </p:spPr>
      </p:pic>
      <p:pic>
        <p:nvPicPr>
          <p:cNvPr id="11" name="Picture 10" descr="20190328_105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809750"/>
            <a:ext cx="4800600" cy="31051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indent="-285750">
              <a:spcBef>
                <a:spcPts val="600"/>
              </a:spcBef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0190329_174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66750"/>
            <a:ext cx="4191000" cy="2876550"/>
          </a:xfrm>
          <a:prstGeom prst="rect">
            <a:avLst/>
          </a:prstGeom>
        </p:spPr>
      </p:pic>
      <p:pic>
        <p:nvPicPr>
          <p:cNvPr id="11" name="Picture 10" descr="20190329_18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428750"/>
            <a:ext cx="5029200" cy="34861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indent="-285750">
              <a:spcBef>
                <a:spcPts val="600"/>
              </a:spcBef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G-20190216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2950"/>
            <a:ext cx="2203533" cy="2090738"/>
          </a:xfrm>
          <a:prstGeom prst="rect">
            <a:avLst/>
          </a:prstGeom>
        </p:spPr>
      </p:pic>
      <p:pic>
        <p:nvPicPr>
          <p:cNvPr id="11" name="Picture 10" descr="920f48ff-360c-4944-b8d9-b76cb11b2f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8720" y="938270"/>
            <a:ext cx="4785279" cy="1709680"/>
          </a:xfrm>
          <a:prstGeom prst="rect">
            <a:avLst/>
          </a:prstGeom>
        </p:spPr>
      </p:pic>
      <p:pic>
        <p:nvPicPr>
          <p:cNvPr id="12" name="Picture 11" descr="Sc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666750"/>
            <a:ext cx="2010693" cy="2741676"/>
          </a:xfrm>
          <a:prstGeom prst="rect">
            <a:avLst/>
          </a:prstGeom>
        </p:spPr>
      </p:pic>
      <p:pic>
        <p:nvPicPr>
          <p:cNvPr id="13" name="Picture 12" descr="03 Oct 2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876550"/>
            <a:ext cx="1575089" cy="2038350"/>
          </a:xfrm>
          <a:prstGeom prst="rect">
            <a:avLst/>
          </a:prstGeom>
        </p:spPr>
      </p:pic>
      <p:pic>
        <p:nvPicPr>
          <p:cNvPr id="14" name="Picture 13" descr="Sc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2571750"/>
            <a:ext cx="3899916" cy="22951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rgbClr val="000099"/>
                </a:solidFill>
              </a:rPr>
              <a:t>Chandil</a:t>
            </a:r>
            <a:r>
              <a:rPr lang="en-US" sz="2400" dirty="0" smtClean="0">
                <a:solidFill>
                  <a:srgbClr val="000099"/>
                </a:solidFill>
              </a:rPr>
              <a:t> Polytechnic is a Diploma College  </a:t>
            </a:r>
            <a:r>
              <a:rPr lang="en-US" sz="2400" dirty="0" err="1" smtClean="0">
                <a:solidFill>
                  <a:srgbClr val="000099"/>
                </a:solidFill>
              </a:rPr>
              <a:t>Estd</a:t>
            </a:r>
            <a:r>
              <a:rPr lang="en-US" sz="2400" dirty="0" smtClean="0">
                <a:solidFill>
                  <a:srgbClr val="000099"/>
                </a:solidFill>
              </a:rPr>
              <a:t>. by </a:t>
            </a:r>
            <a:r>
              <a:rPr lang="en-US" sz="2400" dirty="0" err="1" smtClean="0">
                <a:solidFill>
                  <a:srgbClr val="000099"/>
                </a:solidFill>
              </a:rPr>
              <a:t>GoJ</a:t>
            </a:r>
            <a:r>
              <a:rPr lang="en-US" sz="2400" dirty="0" smtClean="0">
                <a:solidFill>
                  <a:srgbClr val="000099"/>
                </a:solidFill>
              </a:rPr>
              <a:t> and Run by GPF(JIS Group)  under PPP </a:t>
            </a:r>
          </a:p>
          <a:p>
            <a:pPr algn="just">
              <a:buNone/>
            </a:pPr>
            <a:endParaRPr lang="en-US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 smtClean="0">
                <a:solidFill>
                  <a:srgbClr val="000099"/>
                </a:solidFill>
              </a:rPr>
              <a:t> The college has five branches with 60 sanctioned seats in each branch.</a:t>
            </a:r>
          </a:p>
          <a:p>
            <a:pPr algn="just">
              <a:buNone/>
            </a:pPr>
            <a:endParaRPr lang="en-US" sz="2400" dirty="0" smtClean="0">
              <a:solidFill>
                <a:srgbClr val="000099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99"/>
                </a:solidFill>
              </a:rPr>
              <a:t>The operation started in 2017 with </a:t>
            </a:r>
            <a:r>
              <a:rPr lang="en-US" sz="2400" dirty="0" smtClean="0">
                <a:solidFill>
                  <a:srgbClr val="000099"/>
                </a:solidFill>
              </a:rPr>
              <a:t>149 </a:t>
            </a:r>
            <a:r>
              <a:rPr lang="en-US" sz="2400" dirty="0" smtClean="0">
                <a:solidFill>
                  <a:srgbClr val="000099"/>
                </a:solidFill>
              </a:rPr>
              <a:t>students</a:t>
            </a:r>
          </a:p>
          <a:p>
            <a:pPr algn="just"/>
            <a:endParaRPr lang="en-US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Conclusions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458200" cy="40005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Chandil Polytechnic is a Diploma College Established by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Government of Jharkhand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Run by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Gurunanak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Polytechnic Foundation (GPF hereafter)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 PPP </a:t>
            </a:r>
          </a:p>
          <a:p>
            <a:pPr algn="just"/>
            <a:endParaRPr lang="en-US" sz="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College got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started in 2017</a:t>
            </a:r>
          </a:p>
          <a:p>
            <a:pPr algn="just"/>
            <a:endParaRPr lang="en-US" sz="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GPF 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 an unit of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JIS Group 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the largest Educational             Conglomerate of Eastern India, having 25 institution           involved in providing quality education to young India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00B0F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solidFill>
              <a:srgbClr val="FF99CC"/>
            </a:solidFill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Two hostels one for Boys and another for Girls on the    campus.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cs typeface="Angsana New" pitchFamily="18" charset="-34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Sports facilities (Badminton, Cricket, Football, Volleyball) are available on campus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Conclusions—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contd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…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Committees with defined responsibilities are working for smooth working. </a:t>
            </a:r>
          </a:p>
          <a:p>
            <a:endParaRPr lang="en-US" sz="2400" dirty="0" smtClean="0">
              <a:latin typeface="Vijaya" pitchFamily="34" charset="0"/>
            </a:endParaRPr>
          </a:p>
          <a:p>
            <a:endParaRPr lang="en-US" sz="24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Conclusions—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contd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…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2038350"/>
            <a:ext cx="3384376" cy="576063"/>
          </a:xfrm>
        </p:spPr>
        <p:txBody>
          <a:bodyPr/>
          <a:lstStyle/>
          <a:p>
            <a:r>
              <a:rPr lang="en-US" i="1" dirty="0" smtClean="0">
                <a:latin typeface="Century Schoolbook" pitchFamily="18" charset="0"/>
              </a:rPr>
              <a:t>Thank You!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39406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with over 25000 students, received Best Educational Brand   Award 2017 by Economic Times, has highly experienced teachers    and strong placement assistance 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Institutions with remarkably good computer lab, workshop and library  have ‘A’ Grade NAAC accreditation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JIS …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JIS …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ELL\Desktop\My Work\ji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1676400" cy="1123950"/>
          </a:xfrm>
          <a:prstGeom prst="rect">
            <a:avLst/>
          </a:prstGeom>
          <a:noFill/>
        </p:spPr>
      </p:pic>
      <p:pic>
        <p:nvPicPr>
          <p:cNvPr id="1028" name="Picture 4" descr="jis-plac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428750"/>
            <a:ext cx="6134100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Many More…………….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JIS …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infrastructure and buildings are by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GoJ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Location: 100 km away(south east from Ranchi), 8 km from 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Chandil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Rly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7 km from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Chandil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market.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 area: 6.986 Acres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Administrative and Academic block: 8610 sq.mts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it is a 3/4 storey building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Chandil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Polytechnic: Infrastructure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Boys Hostel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3956 sq.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four story building 100 rooms                   - 3 bedded</a:t>
            </a:r>
          </a:p>
          <a:p>
            <a:pPr>
              <a:lnSpc>
                <a:spcPct val="110000"/>
              </a:lnSpc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Faculty quarter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834 sq.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four storey building- eight                           accommodations – two BHK flats</a:t>
            </a:r>
          </a:p>
          <a:p>
            <a:pPr>
              <a:lnSpc>
                <a:spcPct val="110000"/>
              </a:lnSpc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Bachelor’s staff quarter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646: sq.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-16 accommodations – four               storey building- one BHK flat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487: sq.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Old Irrigation department shed- converted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Infrastructure….…..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614</Words>
  <Application>Microsoft Office PowerPoint</Application>
  <PresentationFormat>On-screen Show (16:9)</PresentationFormat>
  <Paragraphs>202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Cover and End Slide Master</vt:lpstr>
      <vt:lpstr>Contents Slide Master</vt:lpstr>
      <vt:lpstr>Section Break Slide Master</vt:lpstr>
      <vt:lpstr>Slide 1</vt:lpstr>
      <vt:lpstr>  Chandil Polytechnic, Chandil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dell</cp:lastModifiedBy>
  <cp:revision>238</cp:revision>
  <dcterms:created xsi:type="dcterms:W3CDTF">2016-12-05T23:26:54Z</dcterms:created>
  <dcterms:modified xsi:type="dcterms:W3CDTF">2019-11-29T09:01:24Z</dcterms:modified>
</cp:coreProperties>
</file>